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8" r:id="rId5"/>
    <p:sldId id="258" r:id="rId6"/>
    <p:sldId id="259" r:id="rId7"/>
    <p:sldId id="260" r:id="rId8"/>
    <p:sldId id="261" r:id="rId9"/>
    <p:sldId id="262" r:id="rId10"/>
    <p:sldId id="263" r:id="rId11"/>
    <p:sldId id="264" r:id="rId12"/>
    <p:sldId id="265" r:id="rId13"/>
    <p:sldId id="266" r:id="rId14"/>
    <p:sldId id="267" r:id="rId15"/>
    <p:sldId id="279" r:id="rId16"/>
    <p:sldId id="280" r:id="rId17"/>
    <p:sldId id="281" r:id="rId18"/>
    <p:sldId id="282" r:id="rId19"/>
    <p:sldId id="28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34315"/>
            <a:ext cx="9144000" cy="1087755"/>
          </a:xfrm>
        </p:spPr>
        <p:txBody>
          <a:bodyPr/>
          <a:lstStyle/>
          <a:p>
            <a:r>
              <a:rPr lang="en-US" dirty="0"/>
              <a:t>web app</a:t>
            </a:r>
            <a:endParaRPr lang="en-US" dirty="0"/>
          </a:p>
        </p:txBody>
      </p:sp>
      <p:sp>
        <p:nvSpPr>
          <p:cNvPr id="3" name="Subtitle 2"/>
          <p:cNvSpPr>
            <a:spLocks noGrp="1"/>
          </p:cNvSpPr>
          <p:nvPr>
            <p:ph type="subTitle" idx="1"/>
          </p:nvPr>
        </p:nvSpPr>
        <p:spPr>
          <a:xfrm>
            <a:off x="1524000" y="1735455"/>
            <a:ext cx="9770745" cy="546735"/>
          </a:xfrm>
        </p:spPr>
        <p:txBody>
          <a:bodyPr/>
          <a:lstStyle/>
          <a:p>
            <a:r>
              <a:rPr lang="en-US"/>
              <a:t>object:create web app using react,react router,bootstrap and google font.</a:t>
            </a:r>
            <a:endParaRPr lang="en-US"/>
          </a:p>
        </p:txBody>
      </p:sp>
      <p:sp>
        <p:nvSpPr>
          <p:cNvPr id="5" name="Text Box 4"/>
          <p:cNvSpPr txBox="1"/>
          <p:nvPr/>
        </p:nvSpPr>
        <p:spPr>
          <a:xfrm>
            <a:off x="1761490" y="2392680"/>
            <a:ext cx="9043670" cy="1014730"/>
          </a:xfrm>
          <a:prstGeom prst="rect">
            <a:avLst/>
          </a:prstGeom>
        </p:spPr>
        <p:style>
          <a:lnRef idx="3">
            <a:schemeClr val="accent1"/>
          </a:lnRef>
          <a:fillRef idx="0">
            <a:srgbClr val="FFFFFF"/>
          </a:fillRef>
          <a:effectRef idx="0">
            <a:srgbClr val="FFFFFF"/>
          </a:effectRef>
          <a:fontRef idx="minor">
            <a:schemeClr val="dk1"/>
          </a:fontRef>
        </p:style>
        <p:txBody>
          <a:bodyPr wrap="square" rtlCol="0">
            <a:spAutoFit/>
          </a:bodyPr>
          <a:p>
            <a:r>
              <a:rPr lang="en-US" sz="2000"/>
              <a:t>description: in the web application I have used multiple pages components like login,resister,add sales,revenue,top prosuct,logout and Navbar components. I am showing all the components with its screenshot.</a:t>
            </a:r>
            <a:endParaRPr lang="en-US" sz="2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Login(Mobile Screen):</a:t>
            </a:r>
            <a:endParaRPr lang="en-US"/>
          </a:p>
        </p:txBody>
      </p:sp>
      <p:pic>
        <p:nvPicPr>
          <p:cNvPr id="4" name="Content Placeholder 3" descr="Screenshot (830)"/>
          <p:cNvPicPr>
            <a:picLocks noChangeAspect="1"/>
          </p:cNvPicPr>
          <p:nvPr>
            <p:ph idx="1"/>
          </p:nvPr>
        </p:nvPicPr>
        <p:blipFill>
          <a:blip r:embed="rId1"/>
          <a:stretch>
            <a:fillRect/>
          </a:stretch>
        </p:blipFill>
        <p:spPr>
          <a:xfrm>
            <a:off x="1762125" y="1564640"/>
            <a:ext cx="8722360" cy="49047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Resister(Desktop Screen):</a:t>
            </a:r>
            <a:endParaRPr lang="en-US"/>
          </a:p>
        </p:txBody>
      </p:sp>
      <p:pic>
        <p:nvPicPr>
          <p:cNvPr id="4" name="Content Placeholder 3" descr="Screenshot (831)"/>
          <p:cNvPicPr>
            <a:picLocks noChangeAspect="1"/>
          </p:cNvPicPr>
          <p:nvPr>
            <p:ph idx="1"/>
          </p:nvPr>
        </p:nvPicPr>
        <p:blipFill>
          <a:blip r:embed="rId1"/>
          <a:stretch>
            <a:fillRect/>
          </a:stretch>
        </p:blipFill>
        <p:spPr>
          <a:xfrm>
            <a:off x="1457960" y="1393825"/>
            <a:ext cx="8780145" cy="49371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Resister (Mobile Screen):</a:t>
            </a:r>
            <a:endParaRPr lang="en-US"/>
          </a:p>
        </p:txBody>
      </p:sp>
      <p:pic>
        <p:nvPicPr>
          <p:cNvPr id="4" name="Content Placeholder 3" descr="Screenshot (832)"/>
          <p:cNvPicPr>
            <a:picLocks noChangeAspect="1"/>
          </p:cNvPicPr>
          <p:nvPr>
            <p:ph idx="1"/>
          </p:nvPr>
        </p:nvPicPr>
        <p:blipFill>
          <a:blip r:embed="rId1"/>
          <a:stretch>
            <a:fillRect/>
          </a:stretch>
        </p:blipFill>
        <p:spPr>
          <a:xfrm>
            <a:off x="1519555" y="1428750"/>
            <a:ext cx="8936355" cy="50247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Backend:</a:t>
            </a:r>
            <a:endParaRPr lang="en-US"/>
          </a:p>
        </p:txBody>
      </p:sp>
      <p:sp>
        <p:nvSpPr>
          <p:cNvPr id="3" name="Content Placeholder 2"/>
          <p:cNvSpPr>
            <a:spLocks noGrp="1"/>
          </p:cNvSpPr>
          <p:nvPr>
            <p:ph idx="1"/>
          </p:nvPr>
        </p:nvSpPr>
        <p:spPr/>
        <p:txBody>
          <a:bodyPr/>
          <a:p>
            <a:r>
              <a:rPr lang="en-US"/>
              <a:t>for creating backend i have used mongoose and express and node.</a:t>
            </a:r>
            <a:endParaRPr lang="en-US"/>
          </a:p>
          <a:p>
            <a:r>
              <a:rPr lang="en-US"/>
              <a:t>I have created 4 api.</a:t>
            </a:r>
            <a:endParaRPr lang="en-US"/>
          </a:p>
          <a:p>
            <a:r>
              <a:rPr lang="en-US"/>
              <a:t>1:signup user api:</a:t>
            </a:r>
            <a:endParaRPr lang="en-US"/>
          </a:p>
          <a:p>
            <a:endParaRPr lang="en-US"/>
          </a:p>
          <a:p>
            <a:pPr lvl="1"/>
            <a:r>
              <a:rPr lang="en-US" sz="2400"/>
              <a:t>in this api they take the data from the body and after taking data they check body is given requirement data are not if not given they return response ‘please enter all details’ if given they stored all the data in the mongodb database. and also be change password using BCRYPT  and then store.</a:t>
            </a:r>
            <a:endParaRPr lang="en-US"/>
          </a:p>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600"/>
              <a:t>2:Create Login API:</a:t>
            </a:r>
            <a:endParaRPr lang="en-US" sz="3600"/>
          </a:p>
        </p:txBody>
      </p:sp>
      <p:sp>
        <p:nvSpPr>
          <p:cNvPr id="3" name="Content Placeholder 2"/>
          <p:cNvSpPr>
            <a:spLocks noGrp="1"/>
          </p:cNvSpPr>
          <p:nvPr>
            <p:ph idx="1"/>
          </p:nvPr>
        </p:nvSpPr>
        <p:spPr/>
        <p:txBody>
          <a:bodyPr/>
          <a:p>
            <a:r>
              <a:rPr lang="en-US"/>
              <a:t>in the login api user post the data like email and password to the server.the server check the data is correct or not if correct they retur n token ‘token is created through the jsonwebtoken module and taking unique id for creating token’and user data.</a:t>
            </a: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3.creating post api :</a:t>
            </a:r>
            <a:endParaRPr lang="en-US"/>
          </a:p>
        </p:txBody>
      </p:sp>
      <p:sp>
        <p:nvSpPr>
          <p:cNvPr id="3" name="Content Placeholder 2"/>
          <p:cNvSpPr>
            <a:spLocks noGrp="1"/>
          </p:cNvSpPr>
          <p:nvPr>
            <p:ph idx="1"/>
          </p:nvPr>
        </p:nvSpPr>
        <p:spPr/>
        <p:txBody>
          <a:bodyPr/>
          <a:p>
            <a:r>
              <a:rPr lang="en-US"/>
              <a:t>creating post api for storing data of the user.</a:t>
            </a:r>
            <a:endParaRPr lang="en-US"/>
          </a:p>
          <a:p>
            <a:r>
              <a:rPr lang="en-US"/>
              <a:t>before sending request to the server I have used middleware for checking this user authorized or not if not authorized then send response ‘please signup or login’ if authorized then they store the data in mongodb database.</a:t>
            </a:r>
            <a:endParaRPr lang="en-US"/>
          </a:p>
          <a:p>
            <a:r>
              <a:rPr lang="en-US"/>
              <a:t>in the middleware they take token of the user and check user login or not.</a:t>
            </a: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4.creating api for showing all data</a:t>
            </a:r>
            <a:endParaRPr lang="en-US"/>
          </a:p>
        </p:txBody>
      </p:sp>
      <p:sp>
        <p:nvSpPr>
          <p:cNvPr id="3" name="Content Placeholder 2"/>
          <p:cNvSpPr>
            <a:spLocks noGrp="1"/>
          </p:cNvSpPr>
          <p:nvPr>
            <p:ph idx="1"/>
          </p:nvPr>
        </p:nvSpPr>
        <p:spPr/>
        <p:txBody>
          <a:bodyPr/>
          <a:p>
            <a:r>
              <a:rPr lang="en-US"/>
              <a:t>I have create get api for fetching all data through the database.</a:t>
            </a:r>
            <a:endParaRPr lang="en-US"/>
          </a:p>
          <a:p>
            <a:r>
              <a:rPr lang="en-US"/>
              <a:t>I have sent the req from the body .</a:t>
            </a:r>
            <a:endParaRPr lang="en-US"/>
          </a:p>
          <a:p>
            <a:r>
              <a:rPr lang="en-US"/>
              <a:t>they can fetch all data and send the response as all data.</a:t>
            </a:r>
            <a:endParaRPr lang="en-US"/>
          </a:p>
          <a:p>
            <a:r>
              <a:rPr lang="en-US"/>
              <a:t>also be use for caluculating total revenue.</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models:</a:t>
            </a:r>
            <a:endParaRPr lang="en-US"/>
          </a:p>
        </p:txBody>
      </p:sp>
      <p:sp>
        <p:nvSpPr>
          <p:cNvPr id="3" name="Content Placeholder 2"/>
          <p:cNvSpPr>
            <a:spLocks noGrp="1"/>
          </p:cNvSpPr>
          <p:nvPr>
            <p:ph idx="1"/>
          </p:nvPr>
        </p:nvSpPr>
        <p:spPr/>
        <p:txBody>
          <a:bodyPr/>
          <a:p>
            <a:r>
              <a:rPr lang="en-US"/>
              <a:t>I have create two models</a:t>
            </a:r>
            <a:endParaRPr lang="en-US"/>
          </a:p>
          <a:p>
            <a:r>
              <a:rPr lang="en-US"/>
              <a:t>1 :user:</a:t>
            </a:r>
            <a:endParaRPr lang="en-US"/>
          </a:p>
          <a:p>
            <a:pPr lvl="1"/>
            <a:r>
              <a:rPr lang="en-US"/>
              <a:t>here I have create user Schema.</a:t>
            </a:r>
            <a:endParaRPr lang="en-US"/>
          </a:p>
          <a:p>
            <a:pPr lvl="1"/>
            <a:r>
              <a:rPr lang="en-US"/>
              <a:t>using this schema  for storing all user details.</a:t>
            </a:r>
            <a:endParaRPr lang="en-US"/>
          </a:p>
          <a:p>
            <a:pPr lvl="1"/>
            <a:r>
              <a:rPr lang="en-US"/>
              <a:t>I have created 4 key like name,lastname,email,password.</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1247140" y="1261745"/>
            <a:ext cx="10515600" cy="3261360"/>
          </a:xfrm>
        </p:spPr>
        <p:txBody>
          <a:bodyPr/>
          <a:p>
            <a:r>
              <a:rPr lang="en-US"/>
              <a:t>2:Post model:</a:t>
            </a:r>
            <a:endParaRPr lang="en-US"/>
          </a:p>
          <a:p>
            <a:pPr lvl="1"/>
            <a:r>
              <a:rPr lang="en-US"/>
              <a:t>main purpose of creating this Schema for storing user data.</a:t>
            </a:r>
            <a:endParaRPr lang="en-US"/>
          </a:p>
          <a:p>
            <a:pPr lvl="1"/>
            <a:r>
              <a:rPr lang="en-US"/>
              <a:t>in this schema i have used 4 key like quantity,amount and productname.</a:t>
            </a:r>
            <a:endParaRPr lang="en-US"/>
          </a:p>
          <a:p>
            <a:pPr lvl="1"/>
            <a:r>
              <a:rPr lang="en-US"/>
              <a:t>I have also use author key for storing use model detail bywhich we find this data of which user.</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Navbar(Desktop Screen):</a:t>
            </a:r>
            <a:endParaRPr lang="en-US"/>
          </a:p>
        </p:txBody>
      </p:sp>
      <p:pic>
        <p:nvPicPr>
          <p:cNvPr id="4" name="Content Placeholder 3" descr="Screenshot (823)"/>
          <p:cNvPicPr>
            <a:picLocks noChangeAspect="1"/>
          </p:cNvPicPr>
          <p:nvPr>
            <p:ph idx="1"/>
          </p:nvPr>
        </p:nvPicPr>
        <p:blipFill>
          <a:blip r:embed="rId1"/>
          <a:stretch>
            <a:fillRect/>
          </a:stretch>
        </p:blipFill>
        <p:spPr>
          <a:xfrm>
            <a:off x="1354455" y="1516380"/>
            <a:ext cx="9228455" cy="518858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Navbar(Mobile Screen):</a:t>
            </a:r>
            <a:endParaRPr lang="en-US"/>
          </a:p>
        </p:txBody>
      </p:sp>
      <p:pic>
        <p:nvPicPr>
          <p:cNvPr id="4" name="Content Placeholder 3" descr="Screenshot (833)"/>
          <p:cNvPicPr>
            <a:picLocks noChangeAspect="1"/>
          </p:cNvPicPr>
          <p:nvPr>
            <p:ph idx="1"/>
          </p:nvPr>
        </p:nvPicPr>
        <p:blipFill>
          <a:blip r:embed="rId1"/>
          <a:stretch>
            <a:fillRect/>
          </a:stretch>
        </p:blipFill>
        <p:spPr>
          <a:xfrm>
            <a:off x="1811020" y="1592580"/>
            <a:ext cx="8700135" cy="48920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Add Sales (desktop):</a:t>
            </a:r>
            <a:endParaRPr lang="en-US"/>
          </a:p>
        </p:txBody>
      </p:sp>
      <p:pic>
        <p:nvPicPr>
          <p:cNvPr id="4" name="Content Placeholder 3" descr="Screenshot (824)"/>
          <p:cNvPicPr>
            <a:picLocks noChangeAspect="1"/>
          </p:cNvPicPr>
          <p:nvPr>
            <p:ph idx="1"/>
          </p:nvPr>
        </p:nvPicPr>
        <p:blipFill>
          <a:blip r:embed="rId1"/>
          <a:stretch>
            <a:fillRect/>
          </a:stretch>
        </p:blipFill>
        <p:spPr>
          <a:xfrm>
            <a:off x="2225675" y="1825625"/>
            <a:ext cx="7739380" cy="43516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add sales (mobile screen):</a:t>
            </a:r>
            <a:endParaRPr lang="en-US"/>
          </a:p>
        </p:txBody>
      </p:sp>
      <p:pic>
        <p:nvPicPr>
          <p:cNvPr id="4" name="Content Placeholder 3" descr="Screenshot (825)"/>
          <p:cNvPicPr>
            <a:picLocks noChangeAspect="1"/>
          </p:cNvPicPr>
          <p:nvPr>
            <p:ph idx="1"/>
          </p:nvPr>
        </p:nvPicPr>
        <p:blipFill>
          <a:blip r:embed="rId1"/>
          <a:stretch>
            <a:fillRect/>
          </a:stretch>
        </p:blipFill>
        <p:spPr>
          <a:xfrm>
            <a:off x="1667510" y="1511935"/>
            <a:ext cx="9075420" cy="51028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Top 5 Sales(desktop screen):</a:t>
            </a:r>
            <a:endParaRPr lang="en-US"/>
          </a:p>
        </p:txBody>
      </p:sp>
      <p:pic>
        <p:nvPicPr>
          <p:cNvPr id="4" name="Content Placeholder 3" descr="Screenshot (826)"/>
          <p:cNvPicPr>
            <a:picLocks noChangeAspect="1"/>
          </p:cNvPicPr>
          <p:nvPr>
            <p:ph idx="1"/>
          </p:nvPr>
        </p:nvPicPr>
        <p:blipFill>
          <a:blip r:embed="rId1"/>
          <a:stretch>
            <a:fillRect/>
          </a:stretch>
        </p:blipFill>
        <p:spPr>
          <a:xfrm>
            <a:off x="2225675" y="1825625"/>
            <a:ext cx="8432800" cy="474154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Top 5 sales(mobile screen):</a:t>
            </a:r>
            <a:endParaRPr lang="en-US"/>
          </a:p>
        </p:txBody>
      </p:sp>
      <p:pic>
        <p:nvPicPr>
          <p:cNvPr id="4" name="Content Placeholder 3" descr="Screenshot (827)"/>
          <p:cNvPicPr>
            <a:picLocks noChangeAspect="1"/>
          </p:cNvPicPr>
          <p:nvPr>
            <p:ph idx="1"/>
          </p:nvPr>
        </p:nvPicPr>
        <p:blipFill>
          <a:blip r:embed="rId1"/>
          <a:stretch>
            <a:fillRect/>
          </a:stretch>
        </p:blipFill>
        <p:spPr>
          <a:xfrm>
            <a:off x="1442720" y="1385570"/>
            <a:ext cx="8890000" cy="49987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Today’s Revenue:</a:t>
            </a:r>
            <a:endParaRPr lang="en-US"/>
          </a:p>
        </p:txBody>
      </p:sp>
      <p:pic>
        <p:nvPicPr>
          <p:cNvPr id="4" name="Content Placeholder 3" descr="Screenshot (828)"/>
          <p:cNvPicPr>
            <a:picLocks noChangeAspect="1"/>
          </p:cNvPicPr>
          <p:nvPr>
            <p:ph idx="1"/>
          </p:nvPr>
        </p:nvPicPr>
        <p:blipFill>
          <a:blip r:embed="rId1"/>
          <a:stretch>
            <a:fillRect/>
          </a:stretch>
        </p:blipFill>
        <p:spPr>
          <a:xfrm>
            <a:off x="1708785" y="1534795"/>
            <a:ext cx="8665845" cy="48729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Login(Desktop Screen):</a:t>
            </a:r>
            <a:endParaRPr lang="en-US"/>
          </a:p>
        </p:txBody>
      </p:sp>
      <p:pic>
        <p:nvPicPr>
          <p:cNvPr id="4" name="Content Placeholder 3" descr="Screenshot (829)"/>
          <p:cNvPicPr>
            <a:picLocks noChangeAspect="1"/>
          </p:cNvPicPr>
          <p:nvPr>
            <p:ph idx="1"/>
          </p:nvPr>
        </p:nvPicPr>
        <p:blipFill>
          <a:blip r:embed="rId1"/>
          <a:stretch>
            <a:fillRect/>
          </a:stretch>
        </p:blipFill>
        <p:spPr>
          <a:xfrm>
            <a:off x="1550670" y="1445895"/>
            <a:ext cx="8960485" cy="503872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2227</Words>
  <Application>WPS Presentation</Application>
  <PresentationFormat>Widescreen</PresentationFormat>
  <Paragraphs>67</Paragraphs>
  <Slides>18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18</vt:i4>
      </vt:variant>
    </vt:vector>
  </HeadingPairs>
  <TitlesOfParts>
    <vt:vector size="26" baseType="lpstr">
      <vt:lpstr>Arial</vt:lpstr>
      <vt:lpstr>SimSun</vt:lpstr>
      <vt:lpstr>Wingdings</vt:lpstr>
      <vt:lpstr>Calibri Light</vt:lpstr>
      <vt:lpstr>Calibri</vt:lpstr>
      <vt:lpstr>Microsoft YaHei</vt:lpstr>
      <vt:lpstr>Arial Unicode MS</vt:lpstr>
      <vt:lpstr>Office Theme</vt:lpstr>
      <vt:lpstr>web app</vt:lpstr>
      <vt:lpstr>Navbar(Desktop Screen):</vt:lpstr>
      <vt:lpstr>Navbar(Mobile Screen):</vt:lpstr>
      <vt:lpstr>Add Sales (desktop):</vt:lpstr>
      <vt:lpstr>add sales (mobile screen):</vt:lpstr>
      <vt:lpstr>Top 5 Sales(desktop screen):</vt:lpstr>
      <vt:lpstr>Top 5 sales(mobile screen):</vt:lpstr>
      <vt:lpstr>Today’s Revenue:</vt:lpstr>
      <vt:lpstr>Login(Desktop Screen):</vt:lpstr>
      <vt:lpstr>Login(Mobile Screen):</vt:lpstr>
      <vt:lpstr>Resister(Desktop Screen):</vt:lpstr>
      <vt:lpstr>Resister (Mobile Screen):</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app</dc:title>
  <dc:creator>sandy</dc:creator>
  <cp:lastModifiedBy>SANDEEP GUPTA</cp:lastModifiedBy>
  <cp:revision>3</cp:revision>
  <dcterms:created xsi:type="dcterms:W3CDTF">2023-09-14T13:53:00Z</dcterms:created>
  <dcterms:modified xsi:type="dcterms:W3CDTF">2023-09-24T10:38:27Z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2D031626C5834B5A8073E079BB915949_12</vt:lpwstr>
  </property>
  <property fmtid="{D5CDD505-2E9C-101B-9397-08002B2CF9AE}" pid="3" name="KSOProductBuildVer">
    <vt:lpwstr>1033-12.2.0.13215</vt:lpwstr>
  </property>
</Properties>
</file>

<file path=docProps/thumbnail.jpeg>
</file>